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28"/>
  </p:notesMasterIdLst>
  <p:sldIdLst>
    <p:sldId id="257" r:id="rId2"/>
    <p:sldId id="301" r:id="rId3"/>
    <p:sldId id="300" r:id="rId4"/>
    <p:sldId id="299" r:id="rId5"/>
    <p:sldId id="298" r:id="rId6"/>
    <p:sldId id="306" r:id="rId7"/>
    <p:sldId id="305" r:id="rId8"/>
    <p:sldId id="304" r:id="rId9"/>
    <p:sldId id="303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317" r:id="rId19"/>
    <p:sldId id="316" r:id="rId20"/>
    <p:sldId id="319" r:id="rId21"/>
    <p:sldId id="315" r:id="rId22"/>
    <p:sldId id="318" r:id="rId23"/>
    <p:sldId id="320" r:id="rId24"/>
    <p:sldId id="321" r:id="rId25"/>
    <p:sldId id="322" r:id="rId26"/>
    <p:sldId id="27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98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711" autoAdjust="0"/>
  </p:normalViewPr>
  <p:slideViewPr>
    <p:cSldViewPr snapToGrid="0">
      <p:cViewPr varScale="1">
        <p:scale>
          <a:sx n="95" d="100"/>
          <a:sy n="95" d="100"/>
        </p:scale>
        <p:origin x="3259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341AB-B3B8-4032-BF94-C32A458D32F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AE684-BFAB-4BF0-A42B-2F9773678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3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https://www.cloudskillsboost.google/paths/183/course_templates/542/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10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0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45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8730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597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76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4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79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57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2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09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92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6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0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70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1283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370" y="5545441"/>
            <a:ext cx="1303506" cy="130350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ADA993A-F574-F601-A004-A5125D7D3616}"/>
              </a:ext>
            </a:extLst>
          </p:cNvPr>
          <p:cNvGrpSpPr/>
          <p:nvPr/>
        </p:nvGrpSpPr>
        <p:grpSpPr>
          <a:xfrm>
            <a:off x="7635445" y="1557406"/>
            <a:ext cx="4476190" cy="3639561"/>
            <a:chOff x="5905653" y="1076271"/>
            <a:chExt cx="4476190" cy="363956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79F77D-46EA-ADF7-4F9C-BF01E3A23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5653" y="1182499"/>
              <a:ext cx="4476190" cy="3533333"/>
            </a:xfrm>
            <a:prstGeom prst="rect">
              <a:avLst/>
            </a:prstGeom>
          </p:spPr>
        </p:pic>
        <p:pic>
          <p:nvPicPr>
            <p:cNvPr id="1026" name="Picture 2" descr="Google Cloud&quot; Icon - Download for free – Iconduck">
              <a:extLst>
                <a:ext uri="{FF2B5EF4-FFF2-40B4-BE49-F238E27FC236}">
                  <a16:creationId xmlns:a16="http://schemas.microsoft.com/office/drawing/2014/main" id="{C7A45449-4FAC-564E-3D8A-0242116016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79971" y="1076271"/>
              <a:ext cx="2163777" cy="173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F2BCE82E-137E-C80F-22A0-76309BFA83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53889" y="910371"/>
            <a:ext cx="5524979" cy="503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204C08-C30E-8955-DEA9-0F14AF6A6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8640"/>
            <a:ext cx="12192000" cy="588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82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E383E2-4960-CC6C-48A4-60E702420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408"/>
            <a:ext cx="12192000" cy="663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384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FCDFA-8261-F221-7D42-368A6CB27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062"/>
            <a:ext cx="12192000" cy="674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83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0642D9-94E9-1515-1D55-FDC2070DC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897"/>
            <a:ext cx="12192000" cy="5266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955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5A1483-818F-C45F-8D6A-2325883E8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555" y="0"/>
            <a:ext cx="87488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973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FA5E91-0DA4-F970-FD23-9619C8222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2282"/>
            <a:ext cx="12192000" cy="6093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55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8174E9-F668-79EA-1F19-C3B8A3827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8933"/>
            <a:ext cx="12192000" cy="540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164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DF83B7-972A-9A92-70A3-E344CD8B8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9891"/>
            <a:ext cx="12192000" cy="393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347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9A88CE-4251-2BB4-AC2B-F38EBB4A5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8907"/>
            <a:ext cx="12192000" cy="578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5157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92A7F3-2376-A4DA-6F63-784078F10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1781"/>
            <a:ext cx="12192000" cy="543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673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0B1EB8-895D-6484-A6D8-932E8728F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7750"/>
            <a:ext cx="12192000" cy="580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802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FC8A28-E83F-EA2B-0FB5-C3B56D8DA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2015"/>
            <a:ext cx="12192000" cy="563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0705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E1A116-7BFF-8670-4713-F068F12CF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9037"/>
            <a:ext cx="12192000" cy="619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08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1943DC-1059-5822-2C12-7197490C2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812"/>
            <a:ext cx="12192000" cy="670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708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11936A-5FCB-D52D-D910-5A4BCA8BE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3458"/>
            <a:ext cx="12192000" cy="537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910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4C45B3-A62F-99B9-DCFB-6FC5C392E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0937"/>
            <a:ext cx="12192000" cy="499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3222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EC2221-38EA-F36D-C6FF-4789577AD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1644"/>
            <a:ext cx="12192000" cy="503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351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DF4B5C-AC0C-B97A-A293-41181DAC3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557" y="676747"/>
            <a:ext cx="9632885" cy="55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71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02C4D7-6582-BA77-AC35-AC0839B35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4" y="881613"/>
            <a:ext cx="12039932" cy="5094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81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1BB79E-E311-2D13-A9B3-2B8FE7128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3440"/>
            <a:ext cx="12192000" cy="591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360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11029B-C861-F491-BC67-C9297B061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940"/>
            <a:ext cx="12192000" cy="580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07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610711-C888-7679-223C-FEC9FBF3C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1135"/>
            <a:ext cx="12192000" cy="5735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083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A950F1-1E23-63BF-511A-065666919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484" y="55465"/>
            <a:ext cx="9537032" cy="674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006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2C017C-7C9C-0A11-2E0D-72EE96937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3128"/>
            <a:ext cx="12192000" cy="331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686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401703-C41D-0FB9-17D5-0538A9FB4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741"/>
            <a:ext cx="12192000" cy="635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0304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13038</TotalTime>
  <Words>19</Words>
  <Application>Microsoft Office PowerPoint</Application>
  <PresentationFormat>Widescreen</PresentationFormat>
  <Paragraphs>2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Zain Naboulsi</dc:creator>
  <cp:lastModifiedBy>Zain Naboulsi</cp:lastModifiedBy>
  <cp:revision>23</cp:revision>
  <dcterms:created xsi:type="dcterms:W3CDTF">2024-06-30T01:37:58Z</dcterms:created>
  <dcterms:modified xsi:type="dcterms:W3CDTF">2025-01-01T00:33:12Z</dcterms:modified>
</cp:coreProperties>
</file>

<file path=docProps/thumbnail.jpeg>
</file>